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5E8E9-F52A-48CB-B0E8-ABBB2C7F0C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176571-D7D3-4E65-B288-01FC23EDD8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92D2E1-CA51-4FFF-A15A-7F03E1464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170D-7131-43C6-BAC2-A39F19C2A370}" type="datetimeFigureOut">
              <a:rPr lang="en-ZA" smtClean="0"/>
              <a:t>10 Mar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518B8E-B687-442E-B9A8-380D08657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22C5A-DC2C-46E5-A21D-0038995F5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D4BB-E8FB-47F3-A334-A1F7666A12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89821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DE660-CE73-483E-8C50-058358029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65BAE3-013D-4142-928F-AF081453EA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B1E1D9-0204-4EA8-988D-7F2C2788B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170D-7131-43C6-BAC2-A39F19C2A370}" type="datetimeFigureOut">
              <a:rPr lang="en-ZA" smtClean="0"/>
              <a:t>10 Mar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3E43A-B5D5-4725-BD29-F64B13E01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9057E8-4DB2-45B8-BD19-5AA53AD21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D4BB-E8FB-47F3-A334-A1F7666A12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69780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4B1117-71E6-4392-B928-7FF5A5D2ED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EBF4FA-F201-4634-8708-750C1BA615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9EE2E-6355-46F9-9981-2CDCF44D7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170D-7131-43C6-BAC2-A39F19C2A370}" type="datetimeFigureOut">
              <a:rPr lang="en-ZA" smtClean="0"/>
              <a:t>10 Mar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15DAC-2833-4AFA-94C1-6A2EAF084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795B49-60F9-44BE-8BFA-78D1B9BEB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D4BB-E8FB-47F3-A334-A1F7666A12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22378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8154E-0E6F-4AB7-9EB2-392B9BA49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DF123-D418-49F2-AE37-E431320D5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AB0A3-BB3B-4B09-BCEB-887FD1CA2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170D-7131-43C6-BAC2-A39F19C2A370}" type="datetimeFigureOut">
              <a:rPr lang="en-ZA" smtClean="0"/>
              <a:t>10 Mar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6297F5-2D7C-4D0B-8E51-C83100AF3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3B1FB-DD68-456E-975A-A7D3A026A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D4BB-E8FB-47F3-A334-A1F7666A12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4193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28D7F-E22F-45B1-8A5B-59B61FB3F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117E51-9453-4175-9327-EC3A7EE7D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C5DA1E-2D6D-4769-92F4-11052632F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170D-7131-43C6-BAC2-A39F19C2A370}" type="datetimeFigureOut">
              <a:rPr lang="en-ZA" smtClean="0"/>
              <a:t>10 Mar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CFC74-1587-4534-9F72-EF1BF17E2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DE11E-52DA-4DE0-99F0-91354A76B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D4BB-E8FB-47F3-A334-A1F7666A12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0434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E2029-EAF4-4141-ADD4-4067EDA92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B1FE21-6C06-493A-9671-6E83C568AA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0882D6-A53D-444C-AF80-FB891945D7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C5133E-C0C8-4FED-9A47-AD7F5DAAA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170D-7131-43C6-BAC2-A39F19C2A370}" type="datetimeFigureOut">
              <a:rPr lang="en-ZA" smtClean="0"/>
              <a:t>10 Mar 2020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E5D025-7BC3-4112-B97C-9ABBA2B5C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5FA590-0897-4724-ABB8-8469957F4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D4BB-E8FB-47F3-A334-A1F7666A12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36295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63675-BFCD-48F0-B3F1-07675BBE5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039F0B-4D25-4DA5-8CDD-152DD36D0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FCDB62-B715-4F8F-9123-2C06DA0A9B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7395B5-910E-457C-8654-13B6988CBD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BF916A-6A62-4A85-A13F-E3792E3721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DA44E2-632A-4B6B-A349-232FDE296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170D-7131-43C6-BAC2-A39F19C2A370}" type="datetimeFigureOut">
              <a:rPr lang="en-ZA" smtClean="0"/>
              <a:t>10 Mar 2020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23636A-E582-4B8F-B47A-301CAF737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CD4D6D-F7E9-4CC1-8C01-54F1C04F0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D4BB-E8FB-47F3-A334-A1F7666A12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57031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9BA50-790D-4E1E-A7B3-F6D668EA4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EAF98C-4862-4D21-9C23-662591D8D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170D-7131-43C6-BAC2-A39F19C2A370}" type="datetimeFigureOut">
              <a:rPr lang="en-ZA" smtClean="0"/>
              <a:t>10 Mar 2020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453B5E-7E83-46A3-8B08-8AF531C3E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396453-FFF1-4FE5-BC90-8C4951DEB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D4BB-E8FB-47F3-A334-A1F7666A12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36457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BB5578-2366-4776-B705-43B29BD7F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170D-7131-43C6-BAC2-A39F19C2A370}" type="datetimeFigureOut">
              <a:rPr lang="en-ZA" smtClean="0"/>
              <a:t>10 Mar 2020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9CDF13-3832-45B6-8466-7DC96CCC8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C42FC1-1358-4598-B77E-FEC748136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D4BB-E8FB-47F3-A334-A1F7666A12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77135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D0A68-A035-4751-BD72-C437D7FAF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1C1CC-99E5-4238-89BB-2E313B227B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4C26BC-C6A9-456A-A4CD-65126E84E0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573343-A708-4F4B-BAD7-61109B88A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170D-7131-43C6-BAC2-A39F19C2A370}" type="datetimeFigureOut">
              <a:rPr lang="en-ZA" smtClean="0"/>
              <a:t>10 Mar 2020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A9B355-1935-4B45-A3B4-8AE40D2C7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A3A240-1547-41CA-B552-97179D939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D4BB-E8FB-47F3-A334-A1F7666A12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25729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7FBB0-733D-4653-9F40-037EC8449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8A38EE-91C8-493A-8923-33FB0E6FC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E69B0C-E7A5-4E9B-BF0D-F6C8B35791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8A6E3-482E-451A-813D-31A4D17AD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170D-7131-43C6-BAC2-A39F19C2A370}" type="datetimeFigureOut">
              <a:rPr lang="en-ZA" smtClean="0"/>
              <a:t>10 Mar 2020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7DF865-E23E-4452-AFFB-E9299258F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A66F77-4A8B-46F8-BB9B-BB4AD7753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D4BB-E8FB-47F3-A334-A1F7666A12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68971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80A7CF-E3AD-4E63-B88E-AF42F32D0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CBE8E-DAD4-47B6-B2F6-1EF55D025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1DAC4-BDB5-4962-8952-0B72BEFB9B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7170D-7131-43C6-BAC2-A39F19C2A370}" type="datetimeFigureOut">
              <a:rPr lang="en-ZA" smtClean="0"/>
              <a:t>10 Mar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C24D7E-723F-4997-A910-75849DF6B3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C5D5D-C50A-4B5F-8E50-FE9B2BF592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7D4BB-E8FB-47F3-A334-A1F7666A12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36353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48C058C-4DD1-4AC6-9617-B75A728C98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6887" y="914400"/>
            <a:ext cx="8658225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570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CB9283E-1653-47DD-A376-A24B3F05AB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9737" y="671512"/>
            <a:ext cx="8772525" cy="551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263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Jaco van Niekerk</dc:creator>
  <cp:lastModifiedBy>Jaco van Niekerk</cp:lastModifiedBy>
  <cp:revision>1</cp:revision>
  <dcterms:created xsi:type="dcterms:W3CDTF">2020-03-10T11:11:30Z</dcterms:created>
  <dcterms:modified xsi:type="dcterms:W3CDTF">2020-03-10T11:11:49Z</dcterms:modified>
</cp:coreProperties>
</file>